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782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D584-5DCF-47E8-A9D6-C5C14BB35E4A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F37-A73A-4F7E-8611-3E0B2D4F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7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D584-5DCF-47E8-A9D6-C5C14BB35E4A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F37-A73A-4F7E-8611-3E0B2D4F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7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D584-5DCF-47E8-A9D6-C5C14BB35E4A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F37-A73A-4F7E-8611-3E0B2D4F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2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D584-5DCF-47E8-A9D6-C5C14BB35E4A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F37-A73A-4F7E-8611-3E0B2D4F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D584-5DCF-47E8-A9D6-C5C14BB35E4A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F37-A73A-4F7E-8611-3E0B2D4F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0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D584-5DCF-47E8-A9D6-C5C14BB35E4A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F37-A73A-4F7E-8611-3E0B2D4F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6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D584-5DCF-47E8-A9D6-C5C14BB35E4A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F37-A73A-4F7E-8611-3E0B2D4F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D584-5DCF-47E8-A9D6-C5C14BB35E4A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F37-A73A-4F7E-8611-3E0B2D4F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8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D584-5DCF-47E8-A9D6-C5C14BB35E4A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F37-A73A-4F7E-8611-3E0B2D4F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D584-5DCF-47E8-A9D6-C5C14BB35E4A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F37-A73A-4F7E-8611-3E0B2D4F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0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D584-5DCF-47E8-A9D6-C5C14BB35E4A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F37-A73A-4F7E-8611-3E0B2D4F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4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D584-5DCF-47E8-A9D6-C5C14BB35E4A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CAF37-A73A-4F7E-8611-3E0B2D4F5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3"/>
          <a:stretch/>
        </p:blipFill>
        <p:spPr>
          <a:xfrm>
            <a:off x="-34636" y="0"/>
            <a:ext cx="6892636" cy="914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19192"/>
          <a:stretch/>
        </p:blipFill>
        <p:spPr>
          <a:xfrm>
            <a:off x="718640" y="4678222"/>
            <a:ext cx="5386083" cy="396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r="29293" b="1154"/>
          <a:stretch/>
        </p:blipFill>
        <p:spPr>
          <a:xfrm>
            <a:off x="718640" y="467544"/>
            <a:ext cx="538608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017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3"/>
          <a:stretch/>
        </p:blipFill>
        <p:spPr>
          <a:xfrm>
            <a:off x="-34636" y="0"/>
            <a:ext cx="6892636" cy="914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/>
          <a:stretch/>
        </p:blipFill>
        <p:spPr>
          <a:xfrm>
            <a:off x="724868" y="565396"/>
            <a:ext cx="5373627" cy="365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r="31718" b="27015"/>
          <a:stretch/>
        </p:blipFill>
        <p:spPr>
          <a:xfrm>
            <a:off x="724865" y="4788024"/>
            <a:ext cx="5373630" cy="382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626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3"/>
          <a:stretch/>
        </p:blipFill>
        <p:spPr>
          <a:xfrm>
            <a:off x="-34636" y="0"/>
            <a:ext cx="6892636" cy="914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5" t="7761" r="14540" b="7761"/>
          <a:stretch/>
        </p:blipFill>
        <p:spPr>
          <a:xfrm>
            <a:off x="733638" y="712703"/>
            <a:ext cx="535608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r="14627"/>
          <a:stretch/>
        </p:blipFill>
        <p:spPr>
          <a:xfrm>
            <a:off x="733638" y="4860032"/>
            <a:ext cx="5356088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626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3"/>
          <a:stretch/>
        </p:blipFill>
        <p:spPr>
          <a:xfrm>
            <a:off x="-34636" y="0"/>
            <a:ext cx="6892636" cy="914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/>
          <a:stretch/>
        </p:blipFill>
        <p:spPr>
          <a:xfrm>
            <a:off x="701339" y="709439"/>
            <a:ext cx="5417127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 t="29888" r="10758"/>
          <a:stretch/>
        </p:blipFill>
        <p:spPr>
          <a:xfrm>
            <a:off x="698282" y="5004048"/>
            <a:ext cx="5418905" cy="372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6268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2017-01-17T17:43:20Z</dcterms:created>
  <dcterms:modified xsi:type="dcterms:W3CDTF">2017-01-17T18:01:28Z</dcterms:modified>
</cp:coreProperties>
</file>